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77" r:id="rId9"/>
    <p:sldId id="267" r:id="rId10"/>
    <p:sldId id="262" r:id="rId11"/>
    <p:sldId id="268" r:id="rId12"/>
    <p:sldId id="263" r:id="rId13"/>
    <p:sldId id="264" r:id="rId14"/>
    <p:sldId id="274" r:id="rId15"/>
    <p:sldId id="265" r:id="rId16"/>
    <p:sldId id="269" r:id="rId17"/>
    <p:sldId id="275" r:id="rId18"/>
    <p:sldId id="270" r:id="rId19"/>
    <p:sldId id="276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3" autoAdjust="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42B16-11EF-4F29-85DF-6766F0168E61}" type="datetimeFigureOut">
              <a:rPr lang="en-US" smtClean="0"/>
              <a:t>9/22/2011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B4CC9-F3EB-4727-9F38-92A48822965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83C78-6630-495E-B254-0E0D78CABB98}" type="datetimeFigureOut">
              <a:rPr lang="en-US" smtClean="0"/>
              <a:pPr/>
              <a:t>9/22/2011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867-629C-414C-9547-DB341F52F6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68867-629C-414C-9547-DB341F52F64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68867-629C-414C-9547-DB341F52F64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9/23/2011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ExoNET Solutions                   Software Plan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5C3-831A-4802-B5F3-500FEFE79A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9/23/2011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ExoNET Solutions                   Software Plan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5C3-831A-4802-B5F3-500FEFE79A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9/23/2011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ExoNET Solutions                   Software Plan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5C3-831A-4802-B5F3-500FEFE79A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9/23/2011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ExoNET Solutions                   Software Plan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5C3-831A-4802-B5F3-500FEFE79A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9/23/2011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ExoNET Solutions                   Software Plan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5C3-831A-4802-B5F3-500FEFE79A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9/23/2011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ExoNET Solutions                   Software Plan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5C3-831A-4802-B5F3-500FEFE79A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9/23/2011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ExoNET Solutions                   Software Plan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5C3-831A-4802-B5F3-500FEFE79A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9/23/2011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ExoNET Solutions                   Software Plan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5C3-831A-4802-B5F3-500FEFE79A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9/23/2011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ExoNET Solutions                   Software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5C3-831A-4802-B5F3-500FEFE79A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9/23/2011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ExoNET Solutions                   Software Plan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5C3-831A-4802-B5F3-500FEFE79A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9/23/2011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ExoNET Solutions                   Software Plan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5C3-831A-4802-B5F3-500FEFE79A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accent5">
                <a:lumMod val="60000"/>
                <a:lumOff val="4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9/23/2011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ExoNET Solutions                   Software Plan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485C3-831A-4802-B5F3-500FEFE79A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Competitive Algorithm Calculation Testing in a Unified System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(CACTUS)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33528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Software Plan</a:t>
            </a:r>
            <a:endParaRPr lang="en-US" sz="3200" b="1" u="sng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6096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9/23/2011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8485C3-831A-4802-B5F3-500FEFE79A92}" type="slidenum"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pPr/>
              <a:t>1</a:t>
            </a:fld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4343400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Presented By: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ExoNET Solutions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1029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System Justification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9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Remove unnecessary complications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Easy communication between judges and contestants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Quick response time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Contest smoothness and scalability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5C3-831A-4802-B5F3-500FEFE79A92}" type="slidenum"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pPr/>
              <a:t>10</a:t>
            </a:fld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286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ExoNET Solutions                   Software Plan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Agenda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191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Introductions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Problem Definition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System Justification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System Constraints and Goals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Development Resources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Project Model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Project Timeline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5C3-831A-4802-B5F3-500FEFE79A92}" type="slidenum"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pPr/>
              <a:t>11</a:t>
            </a:fld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ExoNET Solutions                   Software Plan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System Constraints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Communication between judges and contestants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Accepted Programming Languages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Real Time updates and loss prevention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Record detailed contest history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5C3-831A-4802-B5F3-500FEFE79A92}" type="slidenum"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pPr/>
              <a:t>12</a:t>
            </a:fld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ExoNET Solutions                   Software Plan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System Goals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2672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Easy problem submission and judging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Increased reliability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Increased maintainability and extensibility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Intuitive and visually appealing interface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Simplicity in contest creation and participation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5C3-831A-4802-B5F3-500FEFE79A92}" type="slidenum"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pPr/>
              <a:t>13</a:t>
            </a:fld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ExoNET Solutions                   Software Plan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Agenda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191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Introductions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Problem Definition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System Justification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System Constraints and Goals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Development Resources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Project Model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Project Timeline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5C3-831A-4802-B5F3-500FEFE79A92}" type="slidenum"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pPr/>
              <a:t>14</a:t>
            </a:fld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ExoNET Solutions                   Software Plan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Development Resources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382000" cy="2438400"/>
          </a:xfrm>
        </p:spPr>
        <p:txBody>
          <a:bodyPr numCol="2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Mozilla Firefox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BlueJ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Netbeans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Google Chrome</a:t>
            </a:r>
          </a:p>
          <a:p>
            <a:pPr>
              <a:buNone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Macromedia Dreamweaver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Microsoft Office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1295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Software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5C3-831A-4802-B5F3-500FEFE79A92}" type="slidenum"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pPr/>
              <a:t>15</a:t>
            </a:fld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ExoNET Solutions                   Software Plan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7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Development Resources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3352800" cy="2925763"/>
          </a:xfrm>
        </p:spPr>
        <p:txBody>
          <a:bodyPr numCol="1"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Languages: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Java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SQL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CSS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HTML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JavaScript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14478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Languages and People 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22860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People: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Dr. Darren Lim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ExoNET Solutions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5C3-831A-4802-B5F3-500FEFE79A92}" type="slidenum"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pPr/>
              <a:t>16</a:t>
            </a:fld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ExoNET Solutions                   Software Plan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8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Agenda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191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Introductions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Problem Definition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System Justification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System Constraints and Goals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Development Resources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Project Model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Project Timeline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5C3-831A-4802-B5F3-500FEFE79A92}" type="slidenum"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pPr/>
              <a:t>17</a:t>
            </a:fld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ExoNET Solutions                   Software Plan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Project Model</a:t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(Waterfall Model)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613642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400800" y="2362200"/>
            <a:ext cx="1219200" cy="1066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6929377" y="3426106"/>
            <a:ext cx="108031" cy="358816"/>
          </a:xfrm>
          <a:custGeom>
            <a:avLst/>
            <a:gdLst>
              <a:gd name="connsiteX0" fmla="*/ 108031 w 108031"/>
              <a:gd name="connsiteY0" fmla="*/ 0 h 358816"/>
              <a:gd name="connsiteX1" fmla="*/ 15433 w 108031"/>
              <a:gd name="connsiteY1" fmla="*/ 138897 h 358816"/>
              <a:gd name="connsiteX2" fmla="*/ 15433 w 108031"/>
              <a:gd name="connsiteY2" fmla="*/ 254643 h 358816"/>
              <a:gd name="connsiteX3" fmla="*/ 73307 w 108031"/>
              <a:gd name="connsiteY3" fmla="*/ 358816 h 35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31" h="358816">
                <a:moveTo>
                  <a:pt x="108031" y="0"/>
                </a:moveTo>
                <a:cubicBezTo>
                  <a:pt x="69448" y="48228"/>
                  <a:pt x="30866" y="96457"/>
                  <a:pt x="15433" y="138897"/>
                </a:cubicBezTo>
                <a:cubicBezTo>
                  <a:pt x="0" y="181338"/>
                  <a:pt x="5787" y="217990"/>
                  <a:pt x="15433" y="254643"/>
                </a:cubicBezTo>
                <a:cubicBezTo>
                  <a:pt x="25079" y="291296"/>
                  <a:pt x="49193" y="325056"/>
                  <a:pt x="73307" y="358816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2590800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Development </a:t>
            </a:r>
          </a:p>
          <a:p>
            <a:pPr algn="ctr"/>
            <a:r>
              <a:rPr lang="en-US" sz="1400" dirty="0" smtClean="0"/>
              <a:t>and </a:t>
            </a:r>
          </a:p>
          <a:p>
            <a:pPr algn="ctr"/>
            <a:r>
              <a:rPr lang="en-US" sz="1400" dirty="0" smtClean="0"/>
              <a:t>Testing</a:t>
            </a:r>
            <a:endParaRPr lang="en-US" sz="1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5C3-831A-4802-B5F3-500FEFE79A92}" type="slidenum"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pPr/>
              <a:t>18</a:t>
            </a:fld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ExoNET Solutions                   Software Plan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11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Agenda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191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Introductions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Problem Definition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System Justification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System Constraints and Goals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Development Resources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Project Model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Project Timeline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5C3-831A-4802-B5F3-500FEFE79A92}" type="slidenum"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pPr/>
              <a:t>19</a:t>
            </a:fld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ExoNET Solutions                   Software Plan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accent5">
                <a:lumMod val="60000"/>
                <a:lumOff val="40000"/>
              </a:schemeClr>
            </a:gs>
            <a:gs pos="93000">
              <a:schemeClr val="accent5">
                <a:lumMod val="60000"/>
                <a:lumOff val="4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Welcome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057400"/>
            <a:ext cx="6705600" cy="2057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Dr. Darren Lim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Associate Professor of Computer Science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Siena College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5C3-831A-4802-B5F3-500FEFE79A92}" type="slidenum"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pPr/>
              <a:t>2</a:t>
            </a:fld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657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ExoNET Solutions                   Software Plan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Project Timeline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5" name="Content Placeholder 4" descr="timeline ima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8124656" cy="4525963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5C3-831A-4802-B5F3-500FEFE79A92}" type="slidenum"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pPr/>
              <a:t>20</a:t>
            </a:fld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ExoNET Solutions                   Software Plan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What is next?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362199"/>
          </a:xfrm>
        </p:spPr>
        <p:txBody>
          <a:bodyPr>
            <a:normAutofit fontScale="77500" lnSpcReduction="20000"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Obtain details from client meetings</a:t>
            </a:r>
          </a:p>
          <a:p>
            <a:pPr algn="ctr">
              <a:buFont typeface="Wingdings" pitchFamily="2" charset="2"/>
              <a:buChar char="Ø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Additional project research</a:t>
            </a:r>
          </a:p>
          <a:p>
            <a:pPr algn="ctr">
              <a:buFont typeface="Wingdings" pitchFamily="2" charset="2"/>
              <a:buChar char="Ø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Requirements Specification – October 28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5C3-831A-4802-B5F3-500FEFE79A92}" type="slidenum"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pPr/>
              <a:t>21</a:t>
            </a:fld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ExoNET Solutions                   Software Plan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Thank You.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905000"/>
            <a:ext cx="3352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Questions? Comments?</a:t>
            </a:r>
            <a:r>
              <a:rPr lang="en-US" dirty="0" smtClean="0"/>
              <a:t>			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5C3-831A-4802-B5F3-500FEFE79A92}" type="slidenum"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pPr/>
              <a:t>22</a:t>
            </a:fld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ExoNET Solutions                   Software Plan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86000"/>
            <a:ext cx="3124200" cy="3970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Agenda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191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Introductions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Problem Definition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System Justification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System Constraints and Goals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Development Resources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Project Model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Project Timeline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5C3-831A-4802-B5F3-500FEFE79A92}" type="slidenum"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pPr/>
              <a:t>3</a:t>
            </a:fld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ExoNET Solutions                   Software Plan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ExoNET Solutions</a:t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Team Members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828800"/>
            <a:ext cx="4267200" cy="2362200"/>
          </a:xfrm>
        </p:spPr>
        <p:txBody>
          <a:bodyPr numCol="1"/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David Purcell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Team Leader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819400"/>
            <a:ext cx="289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Stephanie Del Belso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Documents Analyst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  <a:p>
            <a:pPr algn="ctr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Thomas Delaney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Systems Administrator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2819400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Marco Samaritoni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Web Master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Paul Amodeo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Assistant Web Master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5C3-831A-4802-B5F3-500FEFE79A92}" type="slidenum"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pPr/>
              <a:t>4</a:t>
            </a:fld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ExoNET Solutions                   Software Plan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8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Agenda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191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Introductions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Problem Definition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System Justification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System Constraints and Goals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Development Resources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Project Model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Project Timeline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5C3-831A-4802-B5F3-500FEFE79A92}" type="slidenum"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pPr/>
              <a:t>5</a:t>
            </a:fld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ExoNET Solutions                   Software Plan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Problem Definition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4114800" cy="3276600"/>
          </a:xfrm>
        </p:spPr>
        <p:txBody>
          <a:bodyPr numCol="1"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Current contest system is loosely structured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Inconvenient for judges and contestants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0" y="1600200"/>
            <a:ext cx="3657600" cy="27432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nsolas" pitchFamily="49" charset="0"/>
              </a:rPr>
              <a:t>Not easily maintained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nsolas" pitchFamily="49" charset="0"/>
              </a:rPr>
              <a:t>Not fully automated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5C3-831A-4802-B5F3-500FEFE79A92}" type="slidenum"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pPr/>
              <a:t>6</a:t>
            </a:fld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ExoNET Solutions                   Software Plan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7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The Old System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5C3-831A-4802-B5F3-500FEFE79A92}" type="slidenum"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pPr/>
              <a:t>7</a:t>
            </a:fld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ExoNET Solutions                   Software Plan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192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The Old System Cont.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5C3-831A-4802-B5F3-500FEFE79A92}" type="slidenum"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pPr/>
              <a:t>8</a:t>
            </a:fld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ExoNET Solutions                   Software Plan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441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371600"/>
            <a:ext cx="396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Agenda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191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Introductions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Problem Definition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System Justification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System Constraints and Goals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Development Resources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Project Model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Project Timeline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5C3-831A-4802-B5F3-500FEFE79A92}" type="slidenum"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pPr/>
              <a:t>9</a:t>
            </a:fld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76600" y="6324600"/>
            <a:ext cx="2438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</a:rPr>
              <a:t>ExoNET Solutions                   Software Plan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</a:endParaRPr>
          </a:p>
        </p:txBody>
      </p:sp>
      <p:pic>
        <p:nvPicPr>
          <p:cNvPr id="6" name="Picture 5" descr="C:\Users\da14purc\Downloads\oie_transparent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131906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430</Words>
  <Application>Microsoft Office PowerPoint</Application>
  <PresentationFormat>On-screen Show (4:3)</PresentationFormat>
  <Paragraphs>182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Competitive Algorithm Calculation Testing in a Unified System</vt:lpstr>
      <vt:lpstr>Welcome</vt:lpstr>
      <vt:lpstr>Agenda</vt:lpstr>
      <vt:lpstr>ExoNET Solutions Team Members</vt:lpstr>
      <vt:lpstr>Agenda</vt:lpstr>
      <vt:lpstr>Problem Definition</vt:lpstr>
      <vt:lpstr>The Old System</vt:lpstr>
      <vt:lpstr>The Old System Cont.</vt:lpstr>
      <vt:lpstr>Agenda</vt:lpstr>
      <vt:lpstr>System Justification</vt:lpstr>
      <vt:lpstr>Agenda</vt:lpstr>
      <vt:lpstr>System Constraints</vt:lpstr>
      <vt:lpstr>System Goals</vt:lpstr>
      <vt:lpstr>Agenda</vt:lpstr>
      <vt:lpstr>Development Resources</vt:lpstr>
      <vt:lpstr>Development Resources</vt:lpstr>
      <vt:lpstr>Agenda</vt:lpstr>
      <vt:lpstr>Project Model (Waterfall Model)</vt:lpstr>
      <vt:lpstr>Agenda</vt:lpstr>
      <vt:lpstr>Project Timeline</vt:lpstr>
      <vt:lpstr>What is next?</vt:lpstr>
      <vt:lpstr>Thank You.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da14purc</dc:creator>
  <cp:lastModifiedBy>da14purc</cp:lastModifiedBy>
  <cp:revision>37</cp:revision>
  <dcterms:created xsi:type="dcterms:W3CDTF">2011-09-22T15:37:58Z</dcterms:created>
  <dcterms:modified xsi:type="dcterms:W3CDTF">2011-09-22T18:45:07Z</dcterms:modified>
</cp:coreProperties>
</file>